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84" y="76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430529-F3A0-4826-8B6B-0951E778A74C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AF0E11-0900-4CA9-9F51-5C1EFFCEB9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00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5ECD0-52DA-4B12-8649-01555AE3506D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5ECD0-52DA-4B12-8649-01555AE3506D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4E90-7F41-449F-8811-D3289BAA21A7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9F04-E944-45C2-A228-E98935634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9830-C587-4839-8EBE-1A1D688A3DF8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9798-3F3F-44DD-9EB4-9371E81A8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BC84-4A2D-4136-A4E9-5325867438E3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BB85-6512-4E54-BB43-E963083AFA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DAF3-883B-4EF5-9D95-C034BF699109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393B-3C24-4ED5-8A04-3F176C750E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25FF-502F-4CC6-BFF7-FF5CFC4F7EB0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AE7E-CA93-4040-AC0C-3E41CF4AD0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B63B-E51F-4108-8DBB-5A7C4D41004B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B3D0-B699-44D3-93D9-B94DD43849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98CD-CD39-4A7F-99CD-292FEF0FBE25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DD9C-DCE4-412C-A7F8-00AEB59516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CDD5-DC61-4484-BFE3-2012EAB4C906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8728-C904-4D83-BD0C-6D5697FD3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8005-EBC1-40B8-8969-3F59C115EA7D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EEB8-4D21-4124-9A2B-68D3E3E1BE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5B19-82BB-4E4C-BA19-288B9E65F99B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96A-F866-4EB8-8326-AA4B4E4BB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0A4E-ED9B-43CF-859D-F8848FE7FE1C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9E0C-214F-4BCF-8037-E45B3DCD9A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82FC75-93F2-4D9E-94E5-26B89DE3DAC5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ED38E4-2E1F-4037-AB99-32B5AB639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</a:blip>
          <a:srcRect l="27965" t="13359" r="17203" b="67557"/>
          <a:stretch>
            <a:fillRect/>
          </a:stretch>
        </p:blipFill>
        <p:spPr bwMode="auto">
          <a:xfrm>
            <a:off x="0" y="6381760"/>
            <a:ext cx="6858000" cy="1276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26988" y="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32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綠活一「夏」</a:t>
            </a:r>
            <a:r>
              <a:rPr lang="en-US" altLang="zh-TW" sz="4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-</a:t>
            </a:r>
            <a:r>
              <a:rPr lang="zh-TW" altLang="en-US" sz="2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暑期營隊</a:t>
            </a:r>
            <a:endParaRPr lang="zh-TW" altLang="en-US" sz="2000" dirty="0"/>
          </a:p>
        </p:txBody>
      </p:sp>
      <p:pic>
        <p:nvPicPr>
          <p:cNvPr id="2052" name="圖片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0080" t="5675" r="2982" b="5421"/>
          <a:stretch>
            <a:fillRect/>
          </a:stretch>
        </p:blipFill>
        <p:spPr bwMode="auto">
          <a:xfrm>
            <a:off x="4581525" y="1330325"/>
            <a:ext cx="13033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圖片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5563" y="1436889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圖片 2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-2320616">
            <a:off x="1314450" y="2492375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1"/>
          <p:cNvSpPr>
            <a:spLocks noChangeArrowheads="1"/>
          </p:cNvSpPr>
          <p:nvPr/>
        </p:nvSpPr>
        <p:spPr bwMode="auto">
          <a:xfrm>
            <a:off x="5576888" y="776288"/>
            <a:ext cx="1262062" cy="720725"/>
          </a:xfrm>
          <a:prstGeom prst="wedgeEllipseCallout">
            <a:avLst>
              <a:gd name="adj1" fmla="val -73477"/>
              <a:gd name="adj2" fmla="val 449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  <p:pic>
        <p:nvPicPr>
          <p:cNvPr id="2056" name="物件 6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3171740">
            <a:off x="622300" y="5097463"/>
            <a:ext cx="600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4549977">
            <a:off x="18257" y="5609567"/>
            <a:ext cx="8953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8" name="AutoShape 7"/>
          <p:cNvCxnSpPr>
            <a:cxnSpLocks noChangeShapeType="1"/>
          </p:cNvCxnSpPr>
          <p:nvPr/>
        </p:nvCxnSpPr>
        <p:spPr bwMode="auto">
          <a:xfrm>
            <a:off x="0" y="7780338"/>
            <a:ext cx="685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2059" name="Picture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982" t="5675" r="10080" b="5421"/>
          <a:stretch>
            <a:fillRect/>
          </a:stretch>
        </p:blipFill>
        <p:spPr bwMode="auto">
          <a:xfrm>
            <a:off x="5715016" y="7596206"/>
            <a:ext cx="10112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33338" y="8320088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18276717">
            <a:off x="5046118" y="654710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88913" y="269808"/>
            <a:ext cx="64801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zh-TW" sz="14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主辦單位：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市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政府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環境保護局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、教育局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辦理單位：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中壢國民小學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仔壢環境教育中心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活動日期：第一梯次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106.7.03(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)~7.04(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第二梯次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106.7.10(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第三梯次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/106.7.17(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)~7.18(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四、活動地點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中壢國小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澗仔壢環境教育中心。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五、參加人數：每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限桃園市國小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年級學生參加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/>
          </a:p>
          <a:p>
            <a:pPr marL="1254125" indent="-1254125"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活動內容及費用：第一、二梯次每人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元、第三梯次每人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（部分市府補助，</a:t>
            </a:r>
            <a:r>
              <a:rPr lang="zh-TW" altLang="en-US" sz="1400" b="1" u="sng" dirty="0">
                <a:latin typeface="標楷體" pitchFamily="65" charset="-120"/>
                <a:ea typeface="標楷體" pitchFamily="65" charset="-120"/>
              </a:rPr>
              <a:t>包含車資、餐費、材料費、保險費、講師費</a:t>
            </a:r>
            <a:r>
              <a:rPr lang="en-US" altLang="zh-TW" sz="1400" b="1" u="sng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b="1" u="sng" dirty="0">
                <a:latin typeface="標楷體" pitchFamily="65" charset="-120"/>
                <a:ea typeface="標楷體" pitchFamily="65" charset="-120"/>
              </a:rPr>
              <a:t>等，名額有限，敬請把握機會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TW" sz="1400" b="1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800"/>
              </a:lnSpc>
              <a:defRPr/>
            </a:pPr>
            <a:endParaRPr kumimoji="0" lang="zh-TW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u="sng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5250" y="9294813"/>
            <a:ext cx="676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endParaRPr lang="zh-TW" altLang="en-US" sz="500" dirty="0"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洽詢專線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電話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:03-4258796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; 03-4255216 #333#335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地址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中壢區延平路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622-1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號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573088" y="797718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pic>
        <p:nvPicPr>
          <p:cNvPr id="2065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>
            <a:off x="214290" y="2809860"/>
            <a:ext cx="35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6309320" y="3152825"/>
            <a:ext cx="216024" cy="3384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06808" y="6416553"/>
            <a:ext cx="498544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42" y="4310058"/>
          <a:ext cx="5929354" cy="3157054"/>
        </p:xfrm>
        <a:graphic>
          <a:graphicData uri="http://schemas.openxmlformats.org/drawingml/2006/table">
            <a:tbl>
              <a:tblPr/>
              <a:tblGrid>
                <a:gridCol w="785818"/>
                <a:gridCol w="2143140"/>
                <a:gridCol w="3000396"/>
              </a:tblGrid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中壢國小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三大戶外學習場域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第一梯次專車前往東眼山自然教育中心進行生態探訪活動。第二梯次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野柳自然中心、第三梯次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飛牛牧場。</a:t>
                      </a: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由本館人員與國家公園導覽員共同進行教學。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轉角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到愛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綠建築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環保竹吸管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新綠電力公司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綠色能源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體驗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料理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手做點心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我愛老街溪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水來水去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 行動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為河川把脈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26196">
                <a:tc gridSpan="2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◎由環保署、教育部認證通過「環境教育人員」擔任課程講師。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◎運用本市第一所環境教育中心整體設施，進行系統課程。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4" name="Picture 79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714752" y="5667380"/>
            <a:ext cx="2643205" cy="1510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105" name="Text Box 10"/>
          <p:cNvSpPr txBox="1">
            <a:spLocks noChangeArrowheads="1"/>
          </p:cNvSpPr>
          <p:nvPr/>
        </p:nvSpPr>
        <p:spPr bwMode="auto">
          <a:xfrm>
            <a:off x="0" y="7596206"/>
            <a:ext cx="599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28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暑期夏令營</a:t>
            </a:r>
            <a:r>
              <a:rPr lang="zh-TW" altLang="en-US" sz="2800" dirty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報名表</a:t>
            </a:r>
            <a:endParaRPr lang="zh-TW" altLang="en-US" sz="2800" dirty="0"/>
          </a:p>
        </p:txBody>
      </p:sp>
      <p:sp>
        <p:nvSpPr>
          <p:cNvPr id="2108" name="Rectangle 20"/>
          <p:cNvSpPr>
            <a:spLocks noChangeArrowheads="1"/>
          </p:cNvSpPr>
          <p:nvPr/>
        </p:nvSpPr>
        <p:spPr bwMode="auto">
          <a:xfrm>
            <a:off x="476250" y="8096272"/>
            <a:ext cx="638175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學生姓名：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國小：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年級</a:t>
            </a:r>
            <a:r>
              <a:rPr lang="zh-TW" altLang="en-US" sz="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出生：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  參加梯次□第一梯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7/03-7/04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□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梯 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7/10-7/11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□第三梯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7/17-7/18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</a:t>
            </a:r>
            <a:endParaRPr lang="en-US" altLang="zh-TW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身分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證字號：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□□□□□□□□□□</a:t>
            </a:r>
          </a:p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家長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簽名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連絡電話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          </a:t>
            </a:r>
            <a:r>
              <a:rPr lang="en-US" altLang="zh-TW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zh-TW" altLang="en-US" sz="1400" u="sng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09" name="文字方塊 31"/>
          <p:cNvSpPr txBox="1">
            <a:spLocks noChangeArrowheads="1"/>
          </p:cNvSpPr>
          <p:nvPr/>
        </p:nvSpPr>
        <p:spPr bwMode="auto">
          <a:xfrm>
            <a:off x="5713413" y="9493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latin typeface="華康儷粗黑" pitchFamily="49" charset="-120"/>
                <a:ea typeface="華康儷粗黑" pitchFamily="49" charset="-120"/>
              </a:rPr>
              <a:t>好消息！</a:t>
            </a:r>
          </a:p>
        </p:txBody>
      </p:sp>
      <p:pic>
        <p:nvPicPr>
          <p:cNvPr id="2110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267646">
            <a:off x="255036" y="3792537"/>
            <a:ext cx="354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862387">
            <a:off x="835347" y="4309091"/>
            <a:ext cx="3540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500042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第一梯次、第二梯次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3314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3">
            <a:lum bright="20000"/>
            <a:grayscl/>
          </a:blip>
          <a:srcRect l="27965" t="13359" r="17203" b="67557"/>
          <a:stretch>
            <a:fillRect/>
          </a:stretch>
        </p:blipFill>
        <p:spPr bwMode="auto">
          <a:xfrm>
            <a:off x="0" y="6381760"/>
            <a:ext cx="6858000" cy="1276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26988" y="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32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綠活一「夏」</a:t>
            </a:r>
            <a:r>
              <a:rPr lang="en-US" altLang="zh-TW" sz="4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-</a:t>
            </a:r>
            <a:r>
              <a:rPr lang="zh-TW" altLang="en-US" sz="20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暑期營隊</a:t>
            </a:r>
            <a:endParaRPr lang="zh-TW" altLang="en-US" sz="2000" dirty="0"/>
          </a:p>
        </p:txBody>
      </p:sp>
      <p:pic>
        <p:nvPicPr>
          <p:cNvPr id="2052" name="圖片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0080" t="5675" r="2982" b="5421"/>
          <a:stretch>
            <a:fillRect/>
          </a:stretch>
        </p:blipFill>
        <p:spPr bwMode="auto">
          <a:xfrm>
            <a:off x="4581525" y="1330325"/>
            <a:ext cx="13033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圖片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5563" y="1436889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圖片 2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-2320616">
            <a:off x="1314450" y="2492375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1"/>
          <p:cNvSpPr>
            <a:spLocks noChangeArrowheads="1"/>
          </p:cNvSpPr>
          <p:nvPr/>
        </p:nvSpPr>
        <p:spPr bwMode="auto">
          <a:xfrm>
            <a:off x="5576888" y="776288"/>
            <a:ext cx="1262062" cy="720725"/>
          </a:xfrm>
          <a:prstGeom prst="wedgeEllipseCallout">
            <a:avLst>
              <a:gd name="adj1" fmla="val -73477"/>
              <a:gd name="adj2" fmla="val 449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  <p:pic>
        <p:nvPicPr>
          <p:cNvPr id="2056" name="物件 6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3171740">
            <a:off x="622300" y="5097463"/>
            <a:ext cx="600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8">
            <a:grayscl/>
          </a:blip>
          <a:srcRect l="-1767" t="-3432" r="-7069" b="-117"/>
          <a:stretch>
            <a:fillRect/>
          </a:stretch>
        </p:blipFill>
        <p:spPr bwMode="auto">
          <a:xfrm rot="4549977">
            <a:off x="18257" y="5609567"/>
            <a:ext cx="8953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8" name="AutoShape 7"/>
          <p:cNvCxnSpPr>
            <a:cxnSpLocks noChangeShapeType="1"/>
          </p:cNvCxnSpPr>
          <p:nvPr/>
        </p:nvCxnSpPr>
        <p:spPr bwMode="auto">
          <a:xfrm>
            <a:off x="0" y="7780338"/>
            <a:ext cx="685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pic>
        <p:nvPicPr>
          <p:cNvPr id="2059" name="Picture 5" descr="http://study.hhit.edu.cn/CourseData/041062/839/img/BBS/%E5%85%8B%E6%B0%8F%E8%9E%AF%E8%99%B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982" t="5675" r="10080" b="5421"/>
          <a:stretch>
            <a:fillRect/>
          </a:stretch>
        </p:blipFill>
        <p:spPr bwMode="auto">
          <a:xfrm>
            <a:off x="5715016" y="7596206"/>
            <a:ext cx="10112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http://image.digitalarchives.tw/ImageCache/00/05/25/e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-33338" y="8320088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" descr="http://www.htps.tn.edu.tw/res/insects/cocc/cocc01.gif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 rot="18276717">
            <a:off x="5046118" y="654710"/>
            <a:ext cx="27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188913" y="269808"/>
            <a:ext cx="64801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zh-TW" sz="14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主辦單位：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市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政府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環境保護局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、教育局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辦理單位：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中壢國民小學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仔壢環境教育中心</a:t>
            </a:r>
            <a:endParaRPr lang="zh-TW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活動日期：第一梯次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106.7.03(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)~7.04(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第二梯次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106.7.10(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第三梯次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/106.7.17(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)~7.18(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過夜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四、活動地點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桃園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中壢國小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澗仔壢環境教育中心。</a:t>
            </a: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五、參加人數：每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梯次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限國小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4~6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/>
          </a:p>
          <a:p>
            <a:pPr marL="1254125" indent="-1254125"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活動內容及費用：第一、二梯次每人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元、第三梯次每人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元（部分市府補助，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包含車資、餐費、材料費、保險費、講師費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等。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本校保留名額各梯次</a:t>
            </a:r>
            <a:r>
              <a:rPr lang="en-US" altLang="zh-TW" sz="1400" b="1" u="sng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敬請把握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u="sng" dirty="0" smtClean="0">
                <a:latin typeface="標楷體" pitchFamily="65" charset="-120"/>
                <a:ea typeface="標楷體" pitchFamily="65" charset="-120"/>
              </a:rPr>
              <a:t>依報名繳費順序錄取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800"/>
              </a:lnSpc>
              <a:defRPr/>
            </a:pPr>
            <a:endParaRPr kumimoji="0" lang="zh-TW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u="sng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  <a:p>
            <a:pPr eaLnBrk="0" hangingPunct="0">
              <a:lnSpc>
                <a:spcPts val="2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367338" algn="l"/>
              </a:tabLst>
              <a:defRPr/>
            </a:pPr>
            <a:endParaRPr lang="zh-TW" altLang="en-US" sz="1400" dirty="0"/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5250" y="9294813"/>
            <a:ext cx="676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endParaRPr lang="zh-TW" altLang="en-US" sz="500" dirty="0"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洽詢專線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電話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:03-4258796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; 03-4255216 #333#335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地址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中壢區延平路</a:t>
            </a:r>
            <a:r>
              <a: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622-1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號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573088" y="797718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pic>
        <p:nvPicPr>
          <p:cNvPr id="2065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>
            <a:off x="214290" y="2809860"/>
            <a:ext cx="35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6309320" y="3152825"/>
            <a:ext cx="216024" cy="3384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06808" y="6416553"/>
            <a:ext cx="498544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42" y="4310058"/>
          <a:ext cx="5929354" cy="3157054"/>
        </p:xfrm>
        <a:graphic>
          <a:graphicData uri="http://schemas.openxmlformats.org/drawingml/2006/table">
            <a:tbl>
              <a:tblPr/>
              <a:tblGrid>
                <a:gridCol w="785818"/>
                <a:gridCol w="2143140"/>
                <a:gridCol w="3000396"/>
              </a:tblGrid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中壢國小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三大戶外學習場域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第一梯次專車前往東眼山自然教育中心進行生態探訪活動。第二梯次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野柳自然中心、第三梯次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飛牛牧場。</a:t>
                      </a: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由本館人員與國家公園導覽員共同進行教學。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轉角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到愛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綠建築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環保竹吸管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新綠電力公司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綠色能源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體驗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料理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『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暑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』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手做點心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我愛老街溪</a:t>
                      </a: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水來水去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 行動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為河川把脈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26196">
                <a:tc gridSpan="2"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◎由環保署、教育部認證通過「環境教育人員」擔任課程講師。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◎運用本市第一所環境教育中心整體設施，進行系統課程。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1" marR="51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127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122" marR="51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4" name="Picture 79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714752" y="5667380"/>
            <a:ext cx="2643205" cy="1510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105" name="Text Box 10"/>
          <p:cNvSpPr txBox="1">
            <a:spLocks noChangeArrowheads="1"/>
          </p:cNvSpPr>
          <p:nvPr/>
        </p:nvSpPr>
        <p:spPr bwMode="auto">
          <a:xfrm>
            <a:off x="0" y="7596206"/>
            <a:ext cx="599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澗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仔瀝環境教育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-</a:t>
            </a:r>
            <a:r>
              <a:rPr lang="zh-TW" altLang="en-US" sz="2800" dirty="0" smtClean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暑期夏令營</a:t>
            </a:r>
            <a:r>
              <a:rPr lang="zh-TW" altLang="en-US" sz="2800" dirty="0">
                <a:latin typeface="Calibri" pitchFamily="34" charset="0"/>
                <a:ea typeface="華康儷粗黑" pitchFamily="49" charset="-120"/>
                <a:cs typeface="Times New Roman" pitchFamily="18" charset="0"/>
              </a:rPr>
              <a:t>報名表</a:t>
            </a:r>
            <a:endParaRPr lang="zh-TW" altLang="en-US" sz="2800" dirty="0"/>
          </a:p>
        </p:txBody>
      </p:sp>
      <p:sp>
        <p:nvSpPr>
          <p:cNvPr id="2108" name="Rectangle 20"/>
          <p:cNvSpPr>
            <a:spLocks noChangeArrowheads="1"/>
          </p:cNvSpPr>
          <p:nvPr/>
        </p:nvSpPr>
        <p:spPr bwMode="auto">
          <a:xfrm>
            <a:off x="476250" y="8096272"/>
            <a:ext cx="638175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學生姓名：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國小：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年級</a:t>
            </a:r>
            <a:r>
              <a:rPr lang="zh-TW" altLang="en-US" sz="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出生：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  參加梯次□第一梯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7/03-7/04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□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梯 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7/10-7/11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□第三梯 </a:t>
            </a:r>
            <a:r>
              <a:rPr lang="en-US" altLang="zh-TW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7/17-7/18</a:t>
            </a: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</a:t>
            </a:r>
            <a:endParaRPr lang="en-US" altLang="zh-TW" sz="1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身分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證字號：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□□□□□□□□□□</a:t>
            </a:r>
          </a:p>
          <a:p>
            <a:pPr>
              <a:tabLst>
                <a:tab pos="3246438" algn="ctr"/>
                <a:tab pos="3352800" algn="l"/>
                <a:tab pos="3594100" algn="l"/>
              </a:tabLst>
            </a:pPr>
            <a:r>
              <a:rPr lang="zh-TW" altLang="en-US" sz="1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家長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簽名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</a:t>
            </a:r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連絡電話</a:t>
            </a:r>
            <a:r>
              <a:rPr lang="zh-TW" altLang="en-US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                         </a:t>
            </a:r>
            <a:r>
              <a:rPr lang="en-US" altLang="zh-TW" sz="1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zh-TW" altLang="en-US" sz="1400" u="sng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09" name="文字方塊 31"/>
          <p:cNvSpPr txBox="1">
            <a:spLocks noChangeArrowheads="1"/>
          </p:cNvSpPr>
          <p:nvPr/>
        </p:nvSpPr>
        <p:spPr bwMode="auto">
          <a:xfrm>
            <a:off x="5713413" y="9493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latin typeface="華康儷粗黑" pitchFamily="49" charset="-120"/>
                <a:ea typeface="華康儷粗黑" pitchFamily="49" charset="-120"/>
              </a:rPr>
              <a:t>好消息！</a:t>
            </a:r>
          </a:p>
        </p:txBody>
      </p:sp>
      <p:pic>
        <p:nvPicPr>
          <p:cNvPr id="2110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267646">
            <a:off x="255036" y="3792537"/>
            <a:ext cx="354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物件 6"/>
          <p:cNvPicPr>
            <a:picLocks noChangeArrowheads="1"/>
          </p:cNvPicPr>
          <p:nvPr/>
        </p:nvPicPr>
        <p:blipFill>
          <a:blip r:embed="rId10">
            <a:grayscl/>
          </a:blip>
          <a:srcRect l="-1767" t="-3432" r="-7069" b="-117"/>
          <a:stretch>
            <a:fillRect/>
          </a:stretch>
        </p:blipFill>
        <p:spPr bwMode="auto">
          <a:xfrm rot="1862387">
            <a:off x="835347" y="4309091"/>
            <a:ext cx="3540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500042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第一梯次、第二梯次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3314" y="3238488"/>
            <a:ext cx="2786082" cy="857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天一夜營隊</a:t>
            </a:r>
            <a:r>
              <a:rPr lang="en-US" altLang="zh-TW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第三梯次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早鳥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(5/01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活動服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團報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endParaRPr lang="en-US" altLang="zh-TW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968</Words>
  <Application>Microsoft Office PowerPoint</Application>
  <PresentationFormat>A4 紙張 (210x297 公釐)</PresentationFormat>
  <Paragraphs>108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</cp:lastModifiedBy>
  <cp:revision>53</cp:revision>
  <dcterms:created xsi:type="dcterms:W3CDTF">2013-05-02T07:48:57Z</dcterms:created>
  <dcterms:modified xsi:type="dcterms:W3CDTF">2017-04-07T01:03:13Z</dcterms:modified>
</cp:coreProperties>
</file>