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42">
          <p15:clr>
            <a:srgbClr val="A4A3A4"/>
          </p15:clr>
        </p15:guide>
        <p15:guide id="2" pos="91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554" y="90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2018/8/20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dirty="0" smtClean="0"/>
                <a:t>2018IIIC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Gothic Std B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User</cp:lastModifiedBy>
  <cp:revision>30</cp:revision>
  <dcterms:created xsi:type="dcterms:W3CDTF">2013-10-31T01:37:17Z</dcterms:created>
  <dcterms:modified xsi:type="dcterms:W3CDTF">2018-08-20T07:52:26Z</dcterms:modified>
</cp:coreProperties>
</file>